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1" r:id="rId3"/>
    <p:sldId id="264" r:id="rId4"/>
    <p:sldId id="262" r:id="rId5"/>
    <p:sldId id="263" r:id="rId6"/>
    <p:sldId id="265" r:id="rId7"/>
    <p:sldId id="266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D8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73" d="100"/>
          <a:sy n="73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EAA24-445F-4457-8F0A-86B6A1836ADE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D2358-A454-453C-B43C-355C587EC4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D2358-A454-453C-B43C-355C587EC42B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B08D4-C3EF-4DF3-8935-6EF30749ACC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3B567-3DDB-4130-9D9C-6F824DFEE4D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59F36-554C-43C4-8B35-D12FBAB76C2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42549-DB22-4EFC-BA45-CF02FDE130D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CBD9D-C59F-49F4-97C5-67B25989B6E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87D8C-135E-4255-B0B6-889BA340233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F8980-A2E9-4B9B-BA46-220F63684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6AA35-2664-401D-98A6-750A7E82985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C3636-E7D0-4725-8337-29DE3E07E2E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EE7B2-CD39-49A2-AF57-374E2A2AA7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851E1-265F-4906-AC44-B48A1B89011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096D96-6D6D-4FE8-AE0B-5E2AEAF9E18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357422" y="3500438"/>
            <a:ext cx="65183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`10</a:t>
            </a:r>
            <a:r>
              <a:rPr lang="ko-KR" altLang="en-US" sz="36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6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E.D Lab Work Shop</a:t>
            </a:r>
            <a:endParaRPr lang="en-US" altLang="zh-CN" sz="36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4643446"/>
            <a:ext cx="3929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3200" b="1" dirty="0" smtClean="0">
                <a:solidFill>
                  <a:srgbClr val="0070C0"/>
                </a:solidFill>
                <a:latin typeface="휴먼모음T" pitchFamily="18" charset="-127"/>
                <a:ea typeface="휴먼모음T" pitchFamily="18" charset="-127"/>
              </a:rPr>
              <a:t>학부 과정</a:t>
            </a:r>
            <a:endParaRPr lang="en-US" altLang="ko-KR" sz="3200" b="1" dirty="0" smtClean="0">
              <a:solidFill>
                <a:srgbClr val="0070C0"/>
              </a:solidFill>
              <a:latin typeface="휴먼모음T" pitchFamily="18" charset="-127"/>
              <a:ea typeface="휴먼모음T" pitchFamily="18" charset="-127"/>
            </a:endParaRPr>
          </a:p>
          <a:p>
            <a:pPr algn="r"/>
            <a:r>
              <a:rPr lang="ko-KR" altLang="en-US" sz="3200" b="1" dirty="0" smtClean="0">
                <a:solidFill>
                  <a:srgbClr val="0070C0"/>
                </a:solidFill>
                <a:latin typeface="휴먼모음T" pitchFamily="18" charset="-127"/>
                <a:ea typeface="휴먼모음T" pitchFamily="18" charset="-127"/>
              </a:rPr>
              <a:t>송효</a:t>
            </a:r>
            <a:r>
              <a:rPr lang="ko-KR" altLang="en-US" sz="3200" b="1" dirty="0">
                <a:solidFill>
                  <a:srgbClr val="0070C0"/>
                </a:solidFill>
                <a:latin typeface="휴먼모음T" pitchFamily="18" charset="-127"/>
                <a:ea typeface="휴먼모음T" pitchFamily="18" charset="-127"/>
              </a:rPr>
              <a:t>석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643702" y="6457890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643702" y="6457890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17500"/>
            <a:ext cx="385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 2010</a:t>
            </a:r>
            <a:r>
              <a:rPr lang="ko-KR" altLang="en-US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년 계획 및 목표</a:t>
            </a:r>
            <a:endParaRPr lang="en-US" altLang="zh-CN" sz="2800" dirty="0">
              <a:solidFill>
                <a:schemeClr val="accent2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85720" y="1000109"/>
          <a:ext cx="8572560" cy="426874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{D113A9D2-9D6B-4929-AA2D-F23B5EE8CBE7}</a:tableStyleId>
              </a:tblPr>
              <a:tblGrid>
                <a:gridCol w="857256"/>
                <a:gridCol w="928694"/>
                <a:gridCol w="500066"/>
                <a:gridCol w="571504"/>
                <a:gridCol w="571504"/>
                <a:gridCol w="571504"/>
                <a:gridCol w="571504"/>
                <a:gridCol w="571504"/>
                <a:gridCol w="551097"/>
                <a:gridCol w="632737"/>
                <a:gridCol w="530684"/>
                <a:gridCol w="571504"/>
                <a:gridCol w="571504"/>
                <a:gridCol w="571498"/>
              </a:tblGrid>
              <a:tr h="39886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1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2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3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4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5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6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7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8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9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10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11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12</a:t>
                      </a: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월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478725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전공공부</a:t>
                      </a: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수강과목</a:t>
                      </a:r>
                      <a:endParaRPr lang="en-US" altLang="ko-KR" sz="1400" b="0" dirty="0" smtClean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886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졸업시험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8725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Lab</a:t>
                      </a: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err="1" smtClean="0">
                          <a:latin typeface="휴먼모음T" pitchFamily="18" charset="-127"/>
                          <a:ea typeface="휴먼모음T" pitchFamily="18" charset="-127"/>
                        </a:rPr>
                        <a:t>Pspice</a:t>
                      </a:r>
                      <a:r>
                        <a:rPr lang="en-US" altLang="ko-KR" sz="1400" b="0" baseline="0" dirty="0" smtClean="0">
                          <a:latin typeface="휴먼모음T" pitchFamily="18" charset="-127"/>
                          <a:ea typeface="휴먼모음T" pitchFamily="18" charset="-127"/>
                        </a:rPr>
                        <a:t> &amp; </a:t>
                      </a:r>
                      <a:r>
                        <a:rPr lang="en-US" altLang="ko-KR" sz="1400" b="0" baseline="0" dirty="0" err="1" smtClean="0">
                          <a:latin typeface="휴먼모음T" pitchFamily="18" charset="-127"/>
                          <a:ea typeface="휴먼모음T" pitchFamily="18" charset="-127"/>
                        </a:rPr>
                        <a:t>Lasi</a:t>
                      </a:r>
                      <a:r>
                        <a:rPr lang="en-US" altLang="ko-KR" sz="1400" b="0" baseline="0" dirty="0" smtClean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ko-KR" altLang="en-US" sz="1400" b="0" baseline="0" dirty="0" smtClean="0">
                          <a:latin typeface="휴먼모음T" pitchFamily="18" charset="-127"/>
                          <a:ea typeface="휴먼모음T" pitchFamily="18" charset="-127"/>
                        </a:rPr>
                        <a:t>숙달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8725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ko-KR" sz="1400" dirty="0" smtClean="0">
                          <a:latin typeface="휴먼모음T" pitchFamily="18" charset="-127"/>
                          <a:ea typeface="휴먼모음T" pitchFamily="18" charset="-127"/>
                        </a:rPr>
                        <a:t>TFT</a:t>
                      </a:r>
                      <a:r>
                        <a:rPr lang="ko-KR" altLang="en-US" sz="1400" dirty="0" smtClean="0">
                          <a:latin typeface="휴먼모음T" pitchFamily="18" charset="-127"/>
                          <a:ea typeface="휴먼모음T" pitchFamily="18" charset="-127"/>
                        </a:rPr>
                        <a:t>이해</a:t>
                      </a:r>
                      <a:endParaRPr lang="en-US" altLang="ko-KR" sz="1400" dirty="0" smtClean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400" dirty="0" smtClean="0">
                          <a:latin typeface="휴먼모음T" pitchFamily="18" charset="-127"/>
                          <a:ea typeface="휴먼모음T" pitchFamily="18" charset="-127"/>
                        </a:rPr>
                        <a:t>및 설계</a:t>
                      </a:r>
                      <a:endParaRPr lang="ko-KR" altLang="en-US" sz="140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8725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Cell</a:t>
                      </a:r>
                      <a:r>
                        <a:rPr lang="ko-KR" altLang="en-US" sz="1400" b="0" baseline="0" dirty="0" smtClean="0">
                          <a:latin typeface="휴먼모음T" pitchFamily="18" charset="-127"/>
                          <a:ea typeface="휴먼모음T" pitchFamily="18" charset="-127"/>
                        </a:rPr>
                        <a:t>공정 숙달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886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영어강독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9136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0" dirty="0" err="1" smtClean="0">
                          <a:latin typeface="휴먼모음T" pitchFamily="18" charset="-127"/>
                          <a:ea typeface="휴먼모음T" pitchFamily="18" charset="-127"/>
                        </a:rPr>
                        <a:t>캡스톤</a:t>
                      </a:r>
                      <a:endParaRPr lang="en-US" altLang="ko-KR" sz="1200" b="0" dirty="0" smtClean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디자인</a:t>
                      </a:r>
                      <a:endParaRPr lang="en-US" altLang="ko-KR" sz="1200" b="0" dirty="0" smtClean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및 졸작</a:t>
                      </a:r>
                      <a:endParaRPr lang="ko-KR" altLang="en-US" sz="12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무기 </a:t>
                      </a:r>
                      <a:r>
                        <a:rPr lang="en-US" altLang="ko-KR" sz="1400" b="0" dirty="0" smtClean="0">
                          <a:latin typeface="휴먼모음T" pitchFamily="18" charset="-127"/>
                          <a:ea typeface="휴먼모음T" pitchFamily="18" charset="-127"/>
                        </a:rPr>
                        <a:t>EL</a:t>
                      </a: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886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err="1" smtClean="0">
                          <a:latin typeface="휴먼모음T" pitchFamily="18" charset="-127"/>
                          <a:ea typeface="휴먼모음T" pitchFamily="18" charset="-127"/>
                        </a:rPr>
                        <a:t>Toeic</a:t>
                      </a:r>
                      <a:endParaRPr lang="ko-KR" altLang="en-US" sz="16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오른쪽 화살표 7"/>
          <p:cNvSpPr/>
          <p:nvPr/>
        </p:nvSpPr>
        <p:spPr bwMode="auto">
          <a:xfrm>
            <a:off x="3071802" y="1571612"/>
            <a:ext cx="228601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" name="오른쪽 화살표 8"/>
          <p:cNvSpPr/>
          <p:nvPr/>
        </p:nvSpPr>
        <p:spPr bwMode="auto">
          <a:xfrm>
            <a:off x="6572264" y="1571612"/>
            <a:ext cx="2071702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" name="오른쪽 화살표 9"/>
          <p:cNvSpPr/>
          <p:nvPr/>
        </p:nvSpPr>
        <p:spPr bwMode="auto">
          <a:xfrm>
            <a:off x="2071670" y="3926616"/>
            <a:ext cx="1000132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1" name="오른쪽 화살표 10"/>
          <p:cNvSpPr/>
          <p:nvPr/>
        </p:nvSpPr>
        <p:spPr bwMode="auto">
          <a:xfrm>
            <a:off x="5357818" y="3926616"/>
            <a:ext cx="121444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3" name="오른쪽 화살표 12"/>
          <p:cNvSpPr/>
          <p:nvPr/>
        </p:nvSpPr>
        <p:spPr bwMode="auto">
          <a:xfrm>
            <a:off x="2714612" y="2000240"/>
            <a:ext cx="5429288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4" name="오른쪽 화살표 13"/>
          <p:cNvSpPr/>
          <p:nvPr/>
        </p:nvSpPr>
        <p:spPr bwMode="auto">
          <a:xfrm>
            <a:off x="2071670" y="2954192"/>
            <a:ext cx="657229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5" name="오른쪽 화살표 14"/>
          <p:cNvSpPr/>
          <p:nvPr/>
        </p:nvSpPr>
        <p:spPr bwMode="auto">
          <a:xfrm>
            <a:off x="2071670" y="3454258"/>
            <a:ext cx="657229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6" name="오른쪽 화살표 15"/>
          <p:cNvSpPr/>
          <p:nvPr/>
        </p:nvSpPr>
        <p:spPr bwMode="auto">
          <a:xfrm>
            <a:off x="2071670" y="4311514"/>
            <a:ext cx="157163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7" name="오른쪽 화살표 16"/>
          <p:cNvSpPr/>
          <p:nvPr/>
        </p:nvSpPr>
        <p:spPr bwMode="auto">
          <a:xfrm>
            <a:off x="3786182" y="4311514"/>
            <a:ext cx="4214842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984" y="4547853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캡스톤</a:t>
            </a:r>
            <a:r>
              <a:rPr lang="ko-KR" altLang="en-US" sz="14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디자인</a:t>
            </a:r>
            <a:endParaRPr lang="ko-KR" altLang="en-US" sz="1400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94" y="4525828"/>
            <a:ext cx="6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졸 작</a:t>
            </a:r>
            <a:endParaRPr lang="ko-KR" altLang="en-US" sz="1400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20" name="오른쪽 화살표 19"/>
          <p:cNvSpPr/>
          <p:nvPr/>
        </p:nvSpPr>
        <p:spPr bwMode="auto">
          <a:xfrm>
            <a:off x="2071670" y="4966142"/>
            <a:ext cx="5286412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2" name="오른쪽 화살표 21"/>
          <p:cNvSpPr/>
          <p:nvPr/>
        </p:nvSpPr>
        <p:spPr bwMode="auto">
          <a:xfrm>
            <a:off x="2071670" y="2454126"/>
            <a:ext cx="6572296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17500"/>
            <a:ext cx="385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 2010</a:t>
            </a:r>
            <a:r>
              <a:rPr lang="ko-KR" altLang="en-US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년 계획 및 목표</a:t>
            </a:r>
            <a:endParaRPr lang="en-US" altLang="zh-CN" sz="2800" dirty="0">
              <a:solidFill>
                <a:schemeClr val="accent2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643702" y="6457914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85860"/>
            <a:ext cx="82868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ko-KR" altLang="en-US" sz="32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전공공부</a:t>
            </a:r>
            <a:endParaRPr lang="en-US" altLang="ko-KR" sz="32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방학 동안 부족한 과목 집중 공부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개강 하면 수강과목 공부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졸업시험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LCD –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수업시간 진행 했던 과제로 공부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OLED –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개강 후 수업시간에 진행하는 강의 공부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공업수학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–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열심히 공부</a:t>
            </a:r>
            <a:endParaRPr lang="ko-KR" altLang="en-US" sz="2800" dirty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17500"/>
            <a:ext cx="385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 2010</a:t>
            </a:r>
            <a:r>
              <a:rPr lang="ko-KR" altLang="en-US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년 계획 및 목표</a:t>
            </a:r>
            <a:endParaRPr lang="en-US" altLang="zh-CN" sz="2800" dirty="0">
              <a:solidFill>
                <a:schemeClr val="accent2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643702" y="6457914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285860"/>
            <a:ext cx="81439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en-US" altLang="ko-KR" sz="32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LAB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sz="28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Pspice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와 </a:t>
            </a:r>
            <a:r>
              <a:rPr lang="en-US" altLang="ko-KR" sz="28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Lasi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를 숙달하여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TFT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공부와 더불어 설계에 관해 연구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Cell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공정에 관하여 장비의 사용법을 숙달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OLED Backplane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공부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Solar Cell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관련 논문 조사</a:t>
            </a:r>
            <a:endParaRPr lang="ko-KR" altLang="en-US" sz="2800" dirty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17500"/>
            <a:ext cx="385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 2010</a:t>
            </a:r>
            <a:r>
              <a:rPr lang="ko-KR" altLang="en-US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년 계획 및 목표</a:t>
            </a:r>
            <a:endParaRPr lang="en-US" altLang="zh-CN" sz="2800" dirty="0">
              <a:solidFill>
                <a:schemeClr val="accent2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643702" y="6457914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285860"/>
            <a:ext cx="81439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ko-KR" altLang="en-US" sz="32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캡스톤</a:t>
            </a:r>
            <a:r>
              <a:rPr lang="ko-KR" altLang="en-US" sz="32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디자인 및 졸작</a:t>
            </a:r>
            <a:endParaRPr lang="en-US" altLang="ko-KR" sz="32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ko-KR" altLang="en-US" sz="28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캡스톤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디자인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indent="-514350"/>
            <a:r>
              <a:rPr lang="ko-KR" altLang="en-US" sz="2400" dirty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무기</a:t>
            </a:r>
            <a:r>
              <a:rPr lang="en-US" altLang="ko-KR" sz="24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EL</a:t>
            </a:r>
            <a:r>
              <a:rPr lang="ko-KR" altLang="en-US" sz="24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의 캡스톤디자인 작품발표에 대해 분담한 역할 대로 수행</a:t>
            </a:r>
            <a:endParaRPr lang="en-US" altLang="ko-KR" sz="24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Arial" pitchFamily="34" charset="0"/>
              <a:buChar char="•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송효석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최현석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무기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EL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제작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Display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디자인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이형규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유경민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-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캐나다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졸업작품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/>
            <a:r>
              <a:rPr lang="en-US" altLang="ko-KR" sz="2800" dirty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7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캡스톤디자인의</a:t>
            </a:r>
            <a:r>
              <a:rPr lang="ko-KR" altLang="en-US" sz="27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작품보다 더 우월한 </a:t>
            </a:r>
            <a:r>
              <a:rPr lang="en-US" altLang="ko-KR" sz="27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Display</a:t>
            </a:r>
            <a:r>
              <a:rPr lang="ko-KR" altLang="en-US" sz="27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구현에 노력</a:t>
            </a:r>
            <a:endParaRPr lang="en-US" altLang="ko-KR" sz="27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ko-KR" altLang="en-US" sz="2800" dirty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17500"/>
            <a:ext cx="3852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 2010</a:t>
            </a:r>
            <a:r>
              <a:rPr lang="ko-KR" altLang="en-US" sz="2800" dirty="0" smtClean="0">
                <a:solidFill>
                  <a:schemeClr val="accent2"/>
                </a:solidFill>
                <a:latin typeface="휴먼모음T" pitchFamily="18" charset="-127"/>
                <a:ea typeface="휴먼모음T" pitchFamily="18" charset="-127"/>
              </a:rPr>
              <a:t>년 계획 및 목표</a:t>
            </a:r>
            <a:endParaRPr lang="en-US" altLang="zh-CN" sz="2800" dirty="0">
              <a:solidFill>
                <a:schemeClr val="accent2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643702" y="6457914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285860"/>
            <a:ext cx="81439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en-US" altLang="ko-KR" sz="32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Toeic</a:t>
            </a:r>
            <a:endParaRPr lang="en-US" altLang="ko-KR" sz="32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현재 </a:t>
            </a:r>
            <a:r>
              <a:rPr lang="en-US" altLang="ko-KR" sz="28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Toeic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점수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: 450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점</a:t>
            </a: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altLang="ko-KR" sz="2800" dirty="0" smtClean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목표 </a:t>
            </a:r>
            <a:r>
              <a:rPr lang="en-US" altLang="ko-KR" sz="2800" dirty="0" err="1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Toeic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점수 </a:t>
            </a:r>
            <a:r>
              <a:rPr lang="en-US" altLang="ko-KR" sz="28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en-US" altLang="ko-KR" sz="36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600</a:t>
            </a:r>
            <a:r>
              <a:rPr lang="ko-KR" altLang="en-US" sz="3600" dirty="0" smtClean="0">
                <a:solidFill>
                  <a:schemeClr val="accent1">
                    <a:lumMod val="25000"/>
                  </a:schemeClr>
                </a:solidFill>
                <a:latin typeface="휴먼모음T" pitchFamily="18" charset="-127"/>
                <a:ea typeface="휴먼모음T" pitchFamily="18" charset="-127"/>
              </a:rPr>
              <a:t>점 이상</a:t>
            </a:r>
            <a:endParaRPr lang="ko-KR" altLang="en-US" sz="2800" dirty="0">
              <a:solidFill>
                <a:schemeClr val="accent1">
                  <a:lumMod val="25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아래쪽 화살표 6"/>
          <p:cNvSpPr/>
          <p:nvPr/>
        </p:nvSpPr>
        <p:spPr bwMode="auto">
          <a:xfrm>
            <a:off x="4143372" y="2928934"/>
            <a:ext cx="428628" cy="71438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643702" y="6457914"/>
            <a:ext cx="2219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E.D Lab Work Shop</a:t>
            </a:r>
            <a:endParaRPr lang="en-US" altLang="zh-C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428860" y="2143116"/>
            <a:ext cx="47149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0" dirty="0" smtClean="0">
                <a:solidFill>
                  <a:srgbClr val="357D83"/>
                </a:solidFill>
                <a:latin typeface="휴먼모음T" pitchFamily="18" charset="-127"/>
                <a:ea typeface="휴먼모음T" pitchFamily="18" charset="-127"/>
              </a:rPr>
              <a:t>감사합니다</a:t>
            </a:r>
            <a:r>
              <a:rPr lang="en-US" altLang="ko-KR" sz="8000" dirty="0" smtClean="0">
                <a:solidFill>
                  <a:srgbClr val="357D83"/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sz="8000" dirty="0">
              <a:solidFill>
                <a:srgbClr val="357D83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330_1">
  <a:themeElements>
    <a:clrScheme name="0330_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330_1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0330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30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30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30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30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30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30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0330_1</Template>
  <TotalTime>282</TotalTime>
  <Words>237</Words>
  <Application>Microsoft Office PowerPoint</Application>
  <PresentationFormat>화면 슬라이드 쇼(4:3)</PresentationFormat>
  <Paragraphs>76</Paragraphs>
  <Slides>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0330_1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Company>TFT-LAB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송효석</dc:creator>
  <cp:lastModifiedBy>임수민</cp:lastModifiedBy>
  <cp:revision>33</cp:revision>
  <dcterms:created xsi:type="dcterms:W3CDTF">2010-01-07T04:19:13Z</dcterms:created>
  <dcterms:modified xsi:type="dcterms:W3CDTF">2010-01-09T06:47:17Z</dcterms:modified>
</cp:coreProperties>
</file>